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9" r:id="rId4"/>
    <p:sldId id="258" r:id="rId5"/>
    <p:sldId id="261"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A5D7ED-7EDE-4E8F-9378-587D14D76BBE}" type="datetimeFigureOut">
              <a:rPr lang="en-US" smtClean="0"/>
              <a:pPr/>
              <a:t>10/6/2010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4D5730-CFB0-45F5-9CD4-C8D6BEAA245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5D2574-72DA-4407-AD36-9A683BC1CA10}"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8CDC0-28A1-404C-B5BA-BAB3767BC25F}" type="slidenum">
              <a:rPr lang="en-US" smtClean="0"/>
              <a:pPr/>
              <a:t>‹#›</a:t>
            </a:fld>
            <a:endParaRPr lang="en-US"/>
          </a:p>
        </p:txBody>
      </p:sp>
    </p:spTree>
  </p:cSld>
  <p:clrMapOvr>
    <a:masterClrMapping/>
  </p:clrMapOvr>
  <p:transition advTm="8000">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5D2574-72DA-4407-AD36-9A683BC1CA10}"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8CDC0-28A1-404C-B5BA-BAB3767BC25F}" type="slidenum">
              <a:rPr lang="en-US" smtClean="0"/>
              <a:pPr/>
              <a:t>‹#›</a:t>
            </a:fld>
            <a:endParaRPr lang="en-US"/>
          </a:p>
        </p:txBody>
      </p:sp>
    </p:spTree>
  </p:cSld>
  <p:clrMapOvr>
    <a:masterClrMapping/>
  </p:clrMapOvr>
  <p:transition advTm="8000">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5D2574-72DA-4407-AD36-9A683BC1CA10}"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8CDC0-28A1-404C-B5BA-BAB3767BC25F}" type="slidenum">
              <a:rPr lang="en-US" smtClean="0"/>
              <a:pPr/>
              <a:t>‹#›</a:t>
            </a:fld>
            <a:endParaRPr lang="en-US"/>
          </a:p>
        </p:txBody>
      </p:sp>
    </p:spTree>
  </p:cSld>
  <p:clrMapOvr>
    <a:masterClrMapping/>
  </p:clrMapOvr>
  <p:transition advTm="8000">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5D2574-72DA-4407-AD36-9A683BC1CA10}"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8CDC0-28A1-404C-B5BA-BAB3767BC25F}" type="slidenum">
              <a:rPr lang="en-US" smtClean="0"/>
              <a:pPr/>
              <a:t>‹#›</a:t>
            </a:fld>
            <a:endParaRPr lang="en-US"/>
          </a:p>
        </p:txBody>
      </p:sp>
    </p:spTree>
  </p:cSld>
  <p:clrMapOvr>
    <a:masterClrMapping/>
  </p:clrMapOvr>
  <p:transition advTm="8000">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5D2574-72DA-4407-AD36-9A683BC1CA10}"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8CDC0-28A1-404C-B5BA-BAB3767BC25F}" type="slidenum">
              <a:rPr lang="en-US" smtClean="0"/>
              <a:pPr/>
              <a:t>‹#›</a:t>
            </a:fld>
            <a:endParaRPr lang="en-US"/>
          </a:p>
        </p:txBody>
      </p:sp>
    </p:spTree>
  </p:cSld>
  <p:clrMapOvr>
    <a:masterClrMapping/>
  </p:clrMapOvr>
  <p:transition advTm="8000">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5D2574-72DA-4407-AD36-9A683BC1CA10}" type="datetimeFigureOut">
              <a:rPr lang="en-US" smtClean="0"/>
              <a:pPr/>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8CDC0-28A1-404C-B5BA-BAB3767BC25F}" type="slidenum">
              <a:rPr lang="en-US" smtClean="0"/>
              <a:pPr/>
              <a:t>‹#›</a:t>
            </a:fld>
            <a:endParaRPr lang="en-US"/>
          </a:p>
        </p:txBody>
      </p:sp>
    </p:spTree>
  </p:cSld>
  <p:clrMapOvr>
    <a:masterClrMapping/>
  </p:clrMapOvr>
  <p:transition advTm="8000">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5D2574-72DA-4407-AD36-9A683BC1CA10}" type="datetimeFigureOut">
              <a:rPr lang="en-US" smtClean="0"/>
              <a:pPr/>
              <a:t>10/6/2010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B8CDC0-28A1-404C-B5BA-BAB3767BC25F}" type="slidenum">
              <a:rPr lang="en-US" smtClean="0"/>
              <a:pPr/>
              <a:t>‹#›</a:t>
            </a:fld>
            <a:endParaRPr lang="en-US"/>
          </a:p>
        </p:txBody>
      </p:sp>
    </p:spTree>
  </p:cSld>
  <p:clrMapOvr>
    <a:masterClrMapping/>
  </p:clrMapOvr>
  <p:transition advTm="8000">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5D2574-72DA-4407-AD36-9A683BC1CA10}" type="datetimeFigureOut">
              <a:rPr lang="en-US" smtClean="0"/>
              <a:pPr/>
              <a:t>10/6/2010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B8CDC0-28A1-404C-B5BA-BAB3767BC25F}" type="slidenum">
              <a:rPr lang="en-US" smtClean="0"/>
              <a:pPr/>
              <a:t>‹#›</a:t>
            </a:fld>
            <a:endParaRPr lang="en-US"/>
          </a:p>
        </p:txBody>
      </p:sp>
    </p:spTree>
  </p:cSld>
  <p:clrMapOvr>
    <a:masterClrMapping/>
  </p:clrMapOvr>
  <p:transition advTm="8000">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5D2574-72DA-4407-AD36-9A683BC1CA10}" type="datetimeFigureOut">
              <a:rPr lang="en-US" smtClean="0"/>
              <a:pPr/>
              <a:t>10/6/2010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B8CDC0-28A1-404C-B5BA-BAB3767BC25F}" type="slidenum">
              <a:rPr lang="en-US" smtClean="0"/>
              <a:pPr/>
              <a:t>‹#›</a:t>
            </a:fld>
            <a:endParaRPr lang="en-US"/>
          </a:p>
        </p:txBody>
      </p:sp>
    </p:spTree>
  </p:cSld>
  <p:clrMapOvr>
    <a:masterClrMapping/>
  </p:clrMapOvr>
  <p:transition advTm="8000">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5D2574-72DA-4407-AD36-9A683BC1CA10}" type="datetimeFigureOut">
              <a:rPr lang="en-US" smtClean="0"/>
              <a:pPr/>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8CDC0-28A1-404C-B5BA-BAB3767BC25F}" type="slidenum">
              <a:rPr lang="en-US" smtClean="0"/>
              <a:pPr/>
              <a:t>‹#›</a:t>
            </a:fld>
            <a:endParaRPr lang="en-US"/>
          </a:p>
        </p:txBody>
      </p:sp>
    </p:spTree>
  </p:cSld>
  <p:clrMapOvr>
    <a:masterClrMapping/>
  </p:clrMapOvr>
  <p:transition advTm="8000">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5D2574-72DA-4407-AD36-9A683BC1CA10}" type="datetimeFigureOut">
              <a:rPr lang="en-US" smtClean="0"/>
              <a:pPr/>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8CDC0-28A1-404C-B5BA-BAB3767BC25F}" type="slidenum">
              <a:rPr lang="en-US" smtClean="0"/>
              <a:pPr/>
              <a:t>‹#›</a:t>
            </a:fld>
            <a:endParaRPr lang="en-US"/>
          </a:p>
        </p:txBody>
      </p:sp>
    </p:spTree>
  </p:cSld>
  <p:clrMapOvr>
    <a:masterClrMapping/>
  </p:clrMapOvr>
  <p:transition advTm="8000">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5D2574-72DA-4407-AD36-9A683BC1CA10}" type="datetimeFigureOut">
              <a:rPr lang="en-US" smtClean="0"/>
              <a:pPr/>
              <a:t>10/6/2010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B8CDC0-28A1-404C-B5BA-BAB3767BC25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8000">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0"/>
            <a:ext cx="7772400" cy="2533651"/>
          </a:xfrm>
        </p:spPr>
        <p:txBody>
          <a:bodyPr>
            <a:noAutofit/>
          </a:bodyPr>
          <a:lstStyle/>
          <a:p>
            <a:r>
              <a:rPr lang="en-US" sz="9600" dirty="0" smtClean="0"/>
              <a:t>Toronto</a:t>
            </a:r>
            <a:endParaRPr lang="en-US" sz="9600" dirty="0"/>
          </a:p>
        </p:txBody>
      </p:sp>
      <p:sp>
        <p:nvSpPr>
          <p:cNvPr id="3" name="Subtitle 2"/>
          <p:cNvSpPr>
            <a:spLocks noGrp="1"/>
          </p:cNvSpPr>
          <p:nvPr>
            <p:ph type="subTitle" idx="1"/>
          </p:nvPr>
        </p:nvSpPr>
        <p:spPr>
          <a:xfrm>
            <a:off x="1371600" y="3810000"/>
            <a:ext cx="6400800" cy="1752600"/>
          </a:xfrm>
        </p:spPr>
        <p:txBody>
          <a:bodyPr>
            <a:normAutofit/>
          </a:bodyPr>
          <a:lstStyle/>
          <a:p>
            <a:r>
              <a:rPr lang="en-US" sz="4800" dirty="0" smtClean="0"/>
              <a:t>By: </a:t>
            </a:r>
            <a:r>
              <a:rPr lang="en-US" sz="4800" dirty="0" err="1" smtClean="0"/>
              <a:t>Madaline</a:t>
            </a:r>
            <a:r>
              <a:rPr lang="en-US" sz="4800" dirty="0" smtClean="0"/>
              <a:t> Hanley</a:t>
            </a:r>
          </a:p>
          <a:p>
            <a:endParaRPr lang="en-US" sz="4800" dirty="0"/>
          </a:p>
        </p:txBody>
      </p:sp>
    </p:spTree>
  </p:cSld>
  <p:clrMapOvr>
    <a:masterClrMapping/>
  </p:clrMapOvr>
  <p:transition advTm="8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522912" cy="566738"/>
          </a:xfrm>
        </p:spPr>
        <p:txBody>
          <a:bodyPr>
            <a:noAutofit/>
          </a:bodyPr>
          <a:lstStyle/>
          <a:p>
            <a:r>
              <a:rPr lang="en-US" sz="5400" dirty="0" smtClean="0"/>
              <a:t>         </a:t>
            </a:r>
            <a:r>
              <a:rPr lang="en-US" sz="4800" dirty="0" smtClean="0"/>
              <a:t>Toronto</a:t>
            </a:r>
            <a:r>
              <a:rPr lang="en-US" sz="5400" dirty="0" smtClean="0"/>
              <a:t>             </a:t>
            </a:r>
            <a:endParaRPr lang="en-US" sz="5400" dirty="0"/>
          </a:p>
        </p:txBody>
      </p:sp>
      <p:sp>
        <p:nvSpPr>
          <p:cNvPr id="4" name="Text Placeholder 3"/>
          <p:cNvSpPr>
            <a:spLocks noGrp="1"/>
          </p:cNvSpPr>
          <p:nvPr>
            <p:ph type="body" sz="half" idx="2"/>
          </p:nvPr>
        </p:nvSpPr>
        <p:spPr>
          <a:xfrm>
            <a:off x="1828800" y="5334000"/>
            <a:ext cx="5599112" cy="1066800"/>
          </a:xfrm>
        </p:spPr>
        <p:txBody>
          <a:bodyPr>
            <a:noAutofit/>
          </a:bodyPr>
          <a:lstStyle/>
          <a:p>
            <a:r>
              <a:rPr lang="en-US" sz="3200" dirty="0" smtClean="0"/>
              <a:t>Fun places awesome stores cool animals and wonderland!</a:t>
            </a:r>
            <a:endParaRPr lang="en-US" sz="3200" dirty="0"/>
          </a:p>
        </p:txBody>
      </p:sp>
      <p:pic>
        <p:nvPicPr>
          <p:cNvPr id="3074" name="Picture 2" descr="http://justinsomnia.org/images/niagara-falls-horseshoe-falls.jpg"/>
          <p:cNvPicPr>
            <a:picLocks noGrp="1" noChangeAspect="1" noChangeArrowheads="1"/>
          </p:cNvPicPr>
          <p:nvPr>
            <p:ph type="pic" idx="1"/>
          </p:nvPr>
        </p:nvPicPr>
        <p:blipFill>
          <a:blip r:embed="rId2"/>
          <a:srcRect t="12500" b="12500"/>
          <a:stretch>
            <a:fillRect/>
          </a:stretch>
        </p:blipFill>
        <p:spPr bwMode="auto">
          <a:prstGeom prst="rect">
            <a:avLst/>
          </a:prstGeom>
          <a:noFill/>
        </p:spPr>
      </p:pic>
    </p:spTree>
  </p:cSld>
  <p:clrMapOvr>
    <a:masterClrMapping/>
  </p:clrMapOvr>
  <p:transition advTm="8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diamond(in)">
                                      <p:cBhvr>
                                        <p:cTn id="7" dur="2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3074"/>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grpId="0" nodeType="clickEffect">
                                  <p:stCondLst>
                                    <p:cond delay="0"/>
                                  </p:stCondLst>
                                  <p:childTnLst>
                                    <p:animMotion origin="layout" path="M 0 0 C -0.00747 -0.00787 -0.01458 -0.01644 -0.02257 -0.02361 C -0.03021 -0.03056 -0.04149 -0.0338 -0.05 -0.03866 C -0.08281 -0.05695 -0.03924 -0.03403 -0.06771 -0.05162 C -0.08385 -0.06158 -0.07674 -0.0551 -0.09201 -0.06227 C -0.1151 -0.07315 -0.13715 -0.0838 -0.16128 -0.09028 C -0.18003 -0.10278 -0.16806 -0.09746 -0.19028 -0.10093 C -0.19844 -0.10232 -0.21458 -0.10533 -0.21458 -0.10533 C -0.23594 -0.10116 -0.24062 -0.10834 -0.24358 -0.0838 C -0.24253 -0.07223 -0.24219 -0.06065 -0.24028 -0.04931 C -0.23889 -0.04121 -0.23507 -0.03681 -0.23229 -0.0301 C -0.22361 -0.00857 -0.21406 0.00833 -0.2033 0.02801 C -0.20174 0.02731 -0.19948 0.02777 -0.19844 0.02592 C -0.1934 0.01736 -0.19149 0.00509 -0.18715 -0.00417 C -0.17899 -0.00348 -0.17083 -0.00371 -0.16285 -0.00209 C -0.14444 0.00139 -0.12517 0.01875 -0.10799 0.02801 C -0.08038 0.04282 -0.04878 0.05231 -0.01927 0.05601 C 0.03576 0.05347 0.0809 0.04976 0.13872 0.04745 C 0.15052 0.04375 0.16215 0.03958 0.17413 0.03657 C 0.17951 0.03518 0.1849 0.03402 0.19028 0.0324 C 0.19566 0.03078 0.20087 0.02615 0.20642 0.02592 C 0.22639 0.02523 0.24618 0.02453 0.26615 0.02384 C 0.28872 0.01504 0.31024 0.00995 0.33073 -0.00649 C 0.34149 -0.03033 0.33872 -0.01968 0.34201 -0.03658 C 0.34149 -0.05232 0.34201 -0.06829 0.34028 -0.0838 C 0.33941 -0.09098 0.3283 -0.10417 0.32587 -0.10741 C 0.31233 -0.12593 0.28681 -0.1301 0.26927 -0.1375 C 0.24392 -0.13542 0.23872 -0.13982 0.22743 -0.10949 C 0.22552 -0.09584 0.22344 -0.08218 0.22101 -0.06875 C 0.21753 0.07592 0.22587 0.01319 0.06615 0.01088 C 0.06076 0.00601 0.05573 0.00578 0.05 0.00231 C 0.03715 -0.00556 0.03576 -0.00649 0.02257 -0.01065 C 0.02049 -0.01204 0.01858 -0.01459 0.01615 -0.01505 C 0.01389 -0.01551 0.00972 -0.01574 0.00972 -0.01274 C 0.00972 -0.00973 0.01406 -0.01135 0.01615 -0.01065 C 0.01771 -0.00996 0.01944 -0.00926 0.02101 -0.00857 C 0.02899 -0.00926 0.03767 -0.00695 0.04514 -0.01065 C 0.0474 -0.01181 0.04392 -0.01713 0.04201 -0.01922 C 0.03802 -0.02361 0.01563 -0.02917 0.01128 -0.0301 C 0.0092 -0.0294 0.0059 -0.03033 0.00486 -0.02778 C 0.00365 -0.02431 0.00816 -0.01111 0.00972 -0.00857 C 0.01094 -0.00649 0.01302 -0.00579 0.01458 -0.00417 C 0.02101 0.00324 0.02552 0.00787 0.03385 0.01088 C 0.03802 0.00347 0.04288 -0.00278 0.0467 -0.01065 C 0.04514 -0.0213 0.04635 -0.02732 0.03872 -0.01713 " pathEditMode="relative" ptsTypes="ffffffffffffffffffffffffffffffffffffffffffffA">
                                      <p:cBhvr>
                                        <p:cTn id="20" dur="2000" fill="hold"/>
                                        <p:tgtEl>
                                          <p:spTgt spid="4">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609600"/>
          </a:xfrm>
        </p:spPr>
        <p:txBody>
          <a:bodyPr>
            <a:noAutofit/>
          </a:bodyPr>
          <a:lstStyle/>
          <a:p>
            <a:r>
              <a:rPr lang="en-US" sz="5400" dirty="0" smtClean="0"/>
              <a:t>    The CN Tower        </a:t>
            </a:r>
            <a:endParaRPr lang="en-US" sz="4400" dirty="0"/>
          </a:p>
        </p:txBody>
      </p:sp>
      <p:sp>
        <p:nvSpPr>
          <p:cNvPr id="4" name="Text Placeholder 3"/>
          <p:cNvSpPr>
            <a:spLocks noGrp="1"/>
          </p:cNvSpPr>
          <p:nvPr>
            <p:ph type="body" sz="half" idx="2"/>
          </p:nvPr>
        </p:nvSpPr>
        <p:spPr/>
        <p:txBody>
          <a:bodyPr>
            <a:normAutofit lnSpcReduction="10000"/>
          </a:bodyPr>
          <a:lstStyle/>
          <a:p>
            <a:r>
              <a:rPr lang="en-US" dirty="0" smtClean="0"/>
              <a:t> </a:t>
            </a:r>
            <a:r>
              <a:rPr lang="en-US" sz="2400" dirty="0" smtClean="0"/>
              <a:t>At the CN Tower you can go up and take pictures and the tower is really tall.</a:t>
            </a:r>
            <a:endParaRPr lang="en-US" dirty="0"/>
          </a:p>
        </p:txBody>
      </p:sp>
      <p:pic>
        <p:nvPicPr>
          <p:cNvPr id="17410" name="Picture 2" descr="http://kyleisthebest.files.wordpress.com/2008/11/cn.jpg"/>
          <p:cNvPicPr>
            <a:picLocks noGrp="1" noChangeAspect="1" noChangeArrowheads="1"/>
          </p:cNvPicPr>
          <p:nvPr>
            <p:ph type="pic" idx="1"/>
          </p:nvPr>
        </p:nvPicPr>
        <p:blipFill>
          <a:blip r:embed="rId2"/>
          <a:srcRect/>
          <a:stretch>
            <a:fillRect/>
          </a:stretch>
        </p:blipFill>
        <p:spPr bwMode="auto">
          <a:xfrm>
            <a:off x="1905000" y="533400"/>
            <a:ext cx="5486400" cy="4114800"/>
          </a:xfrm>
          <a:prstGeom prst="rect">
            <a:avLst/>
          </a:prstGeom>
          <a:noFill/>
        </p:spPr>
      </p:pic>
    </p:spTree>
  </p:cSld>
  <p:clrMapOvr>
    <a:masterClrMapping/>
  </p:clrMapOvr>
  <p:transition advTm="8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randombar(horizontal)">
                                      <p:cBhvr>
                                        <p:cTn id="7" dur="5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xit" presetSubtype="4" fill="hold" nodeType="clickEffect">
                                  <p:stCondLst>
                                    <p:cond delay="0"/>
                                  </p:stCondLst>
                                  <p:childTnLst>
                                    <p:animEffect transition="out" filter="wheel(4)">
                                      <p:cBhvr>
                                        <p:cTn id="11" dur="2000"/>
                                        <p:tgtEl>
                                          <p:spTgt spid="17410"/>
                                        </p:tgtEl>
                                      </p:cBhvr>
                                    </p:animEffect>
                                    <p:set>
                                      <p:cBhvr>
                                        <p:cTn id="12" dur="1" fill="hold">
                                          <p:stCondLst>
                                            <p:cond delay="1999"/>
                                          </p:stCondLst>
                                        </p:cTn>
                                        <p:tgtEl>
                                          <p:spTgt spid="174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t>Fun things to do!</a:t>
            </a:r>
            <a:endParaRPr lang="en-US" sz="7200" dirty="0"/>
          </a:p>
        </p:txBody>
      </p:sp>
      <p:sp>
        <p:nvSpPr>
          <p:cNvPr id="3" name="Content Placeholder 2"/>
          <p:cNvSpPr>
            <a:spLocks noGrp="1"/>
          </p:cNvSpPr>
          <p:nvPr>
            <p:ph idx="1"/>
          </p:nvPr>
        </p:nvSpPr>
        <p:spPr/>
        <p:txBody>
          <a:bodyPr/>
          <a:lstStyle/>
          <a:p>
            <a:r>
              <a:rPr lang="en-US" dirty="0" smtClean="0"/>
              <a:t>In Toronto there is a lot of fun things to do like, you can go to </a:t>
            </a:r>
            <a:r>
              <a:rPr lang="en-US" dirty="0" err="1" smtClean="0"/>
              <a:t>Marineland</a:t>
            </a:r>
            <a:r>
              <a:rPr lang="en-US" dirty="0" smtClean="0"/>
              <a:t> and see all the   cool animals with lots of awesome rides. You can go to </a:t>
            </a:r>
            <a:r>
              <a:rPr lang="en-US" dirty="0" err="1" smtClean="0"/>
              <a:t>Niagra</a:t>
            </a:r>
            <a:r>
              <a:rPr lang="en-US" dirty="0" smtClean="0"/>
              <a:t> falls  and see the biggest falls in the world. You can go to wonderland. You can also go to the CN Tower it is really big. There is really cool stores to go shopping. There is a lot more stuff to see!  </a:t>
            </a:r>
            <a:endParaRPr lang="en-US" dirty="0"/>
          </a:p>
        </p:txBody>
      </p:sp>
    </p:spTree>
  </p:cSld>
  <p:clrMapOvr>
    <a:masterClrMapping/>
  </p:clrMapOvr>
  <p:transition advTm="8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                Wonderland</a:t>
            </a:r>
            <a:endParaRPr lang="en-US" sz="3200" dirty="0"/>
          </a:p>
        </p:txBody>
      </p:sp>
      <p:sp>
        <p:nvSpPr>
          <p:cNvPr id="4" name="Text Placeholder 3"/>
          <p:cNvSpPr>
            <a:spLocks noGrp="1"/>
          </p:cNvSpPr>
          <p:nvPr>
            <p:ph type="body" sz="half" idx="2"/>
          </p:nvPr>
        </p:nvSpPr>
        <p:spPr/>
        <p:txBody>
          <a:bodyPr>
            <a:normAutofit lnSpcReduction="10000"/>
          </a:bodyPr>
          <a:lstStyle/>
          <a:p>
            <a:r>
              <a:rPr lang="en-US" sz="2400" dirty="0" smtClean="0"/>
              <a:t>In Wonderland there is a lot of really big rollercoaster's  and it looks really fun!</a:t>
            </a:r>
            <a:endParaRPr lang="en-US" sz="2400" dirty="0"/>
          </a:p>
        </p:txBody>
      </p:sp>
      <p:pic>
        <p:nvPicPr>
          <p:cNvPr id="19458" name="Picture 2" descr="http://behemoth.canadaswonderland.com/public/images/misc/misc_AcrossLake_large.jpg"/>
          <p:cNvPicPr>
            <a:picLocks noGrp="1" noChangeAspect="1" noChangeArrowheads="1"/>
          </p:cNvPicPr>
          <p:nvPr>
            <p:ph type="pic" idx="1"/>
          </p:nvPr>
        </p:nvPicPr>
        <p:blipFill>
          <a:blip r:embed="rId2"/>
          <a:srcRect t="7143" b="7143"/>
          <a:stretch>
            <a:fillRect/>
          </a:stretch>
        </p:blipFill>
        <p:spPr bwMode="auto">
          <a:xfrm>
            <a:off x="1600200" y="685800"/>
            <a:ext cx="5486400" cy="4114800"/>
          </a:xfrm>
          <a:prstGeom prst="rect">
            <a:avLst/>
          </a:prstGeom>
          <a:noFill/>
        </p:spPr>
      </p:pic>
    </p:spTree>
  </p:cSld>
  <p:clrMapOvr>
    <a:masterClrMapping/>
  </p:clrMapOvr>
  <p:transition advTm="8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fade">
                                      <p:cBhvr>
                                        <p:cTn id="7" dur="20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19458"/>
                                        </p:tgtEl>
                                        <p:attrNameLst>
                                          <p:attrName>style.visibility</p:attrName>
                                        </p:attrNameLst>
                                      </p:cBhvr>
                                      <p:to>
                                        <p:strVal val="visible"/>
                                      </p:to>
                                    </p:set>
                                    <p:animEffect transition="in" filter="wedge">
                                      <p:cBhvr>
                                        <p:cTn id="12" dur="2000"/>
                                        <p:tgtEl>
                                          <p:spTgt spid="1945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19458"/>
                                        </p:tgtEl>
                                      </p:cBhvr>
                                    </p:animEffect>
                                    <p:set>
                                      <p:cBhvr>
                                        <p:cTn id="17" dur="1" fill="hold">
                                          <p:stCondLst>
                                            <p:cond delay="499"/>
                                          </p:stCondLst>
                                        </p:cTn>
                                        <p:tgtEl>
                                          <p:spTgt spid="194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t>          </a:t>
            </a:r>
            <a:r>
              <a:rPr lang="en-US" sz="5400" dirty="0" err="1" smtClean="0"/>
              <a:t>Marineland</a:t>
            </a:r>
            <a:endParaRPr lang="en-US" sz="5400" dirty="0"/>
          </a:p>
        </p:txBody>
      </p:sp>
      <p:sp>
        <p:nvSpPr>
          <p:cNvPr id="4" name="Text Placeholder 3"/>
          <p:cNvSpPr>
            <a:spLocks noGrp="1"/>
          </p:cNvSpPr>
          <p:nvPr>
            <p:ph type="body" sz="half" idx="2"/>
          </p:nvPr>
        </p:nvSpPr>
        <p:spPr/>
        <p:txBody>
          <a:bodyPr>
            <a:normAutofit lnSpcReduction="10000"/>
          </a:bodyPr>
          <a:lstStyle/>
          <a:p>
            <a:r>
              <a:rPr lang="en-US" sz="2400" dirty="0" smtClean="0"/>
              <a:t>In </a:t>
            </a:r>
            <a:r>
              <a:rPr lang="en-US" sz="2400" dirty="0" err="1" smtClean="0"/>
              <a:t>Marineland</a:t>
            </a:r>
            <a:r>
              <a:rPr lang="en-US" sz="2400" dirty="0" smtClean="0"/>
              <a:t> there is lots of animals and really  fun rollercoaster's.</a:t>
            </a:r>
            <a:endParaRPr lang="en-US" sz="2400" dirty="0"/>
          </a:p>
        </p:txBody>
      </p:sp>
      <p:pic>
        <p:nvPicPr>
          <p:cNvPr id="1026" name="Picture 2" descr="http://www.niagarablog.com/wp-content/uploads/2010/02/marineland-large.jpg"/>
          <p:cNvPicPr>
            <a:picLocks noGrp="1" noChangeAspect="1" noChangeArrowheads="1"/>
          </p:cNvPicPr>
          <p:nvPr>
            <p:ph type="pic" idx="1"/>
          </p:nvPr>
        </p:nvPicPr>
        <p:blipFill>
          <a:blip r:embed="rId2"/>
          <a:srcRect l="18233" r="18233"/>
          <a:stretch>
            <a:fillRect/>
          </a:stretch>
        </p:blipFill>
        <p:spPr bwMode="auto">
          <a:prstGeom prst="rect">
            <a:avLst/>
          </a:prstGeom>
          <a:noFill/>
        </p:spPr>
      </p:pic>
    </p:spTree>
  </p:cSld>
  <p:clrMapOvr>
    <a:masterClrMapping/>
  </p:clrMapOvr>
  <p:transition advTm="8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77778E-7 6.66667E-6 C -0.01528 -0.00648 -0.01858 -0.03009 -0.03386 -0.03657 C -0.04271 -0.04467 -0.05243 -0.04722 -0.06285 -0.04953 C -0.06615 -0.04884 -0.07084 -0.05115 -0.07257 -0.04745 C -0.07657 -0.03842 -0.05972 -0.03657 -0.05955 -0.03657 C -0.01875 -0.03935 0.02205 -0.04074 0.06302 -0.04513 C 0.07882 -0.04675 0.07795 -0.04953 0.08559 -0.06249 C 0.08333 -0.07476 0.08455 -0.08888 0.07916 -0.09907 C 0.06389 -0.12824 0.05121 -0.12523 0.03073 -0.13541 C 0.00278 -0.1493 -0.02344 -0.16435 -0.05313 -0.1699 C -0.05469 -0.1706 -0.05834 -0.16967 -0.05799 -0.17199 C -0.05729 -0.17662 -0.04966 -0.18263 -0.0467 -0.18495 C -0.03177 -0.21157 -0.04618 -0.2199 -0.06285 -0.23449 C -0.07639 -0.24629 -0.08889 -0.26041 -0.10313 -0.27106 C -0.14844 -0.30486 -0.20452 -0.34351 -0.25643 -0.35925 C -0.2316 -0.33958 -0.19028 -0.33842 -0.16285 -0.33541 C -0.10747 -0.26157 -0.06007 -0.1537 0.02587 -0.14421 C 0.02916 -0.14699 0.03559 -0.14768 0.03559 -0.15277 C 0.03559 -0.18587 0.01076 -0.20856 -0.00799 -0.22384 C -0.0592 -0.26458 -0.11563 -0.28518 -0.17413 -0.29675 C -0.21302 -0.29583 -0.28611 -0.31365 -0.30955 -0.24953 C -0.30903 -0.24745 -0.30955 -0.24351 -0.30799 -0.24305 C -0.30191 -0.24097 -0.28143 -0.25046 -0.27413 -0.25162 C -0.25052 -0.26412 -0.23663 -0.26296 -0.20955 -0.26458 C -0.21233 -0.26319 -0.21632 -0.26388 -0.21771 -0.26018 C -0.21962 -0.25532 -0.2092 -0.24606 -0.20799 -0.24513 C -0.19688 -0.23819 -0.18542 -0.23194 -0.17413 -0.22592 C -0.14688 -0.21157 -0.11702 -0.19675 -0.08872 -0.18703 C -0.07396 -0.18194 -0.05851 -0.18101 -0.04358 -0.17638 C 0.00208 -0.17939 0.01441 -0.17962 0.04843 -0.18703 C 0.0493 -0.18935 0.0533 -0.19189 0.05173 -0.19374 C 0.04878 -0.19675 0.04409 -0.1949 0.04028 -0.19606 C -0.01354 -0.21388 0.07621 -0.18888 0.00486 -0.20648 C -0.03438 -0.2162 -0.07344 -0.2331 -0.11285 -0.23865 C -0.11979 -0.24074 -0.12674 -0.24351 -0.13386 -0.24513 C -0.14028 -0.24652 -0.15955 -0.24791 -0.15313 -0.24745 C -0.12622 -0.2456 -0.07257 -0.24097 -0.07257 -0.24097 C -0.1382 -0.23958 -0.20365 -0.23935 -0.26927 -0.23657 C -0.28455 -0.23611 -0.28264 -0.23726 -0.28542 -0.22592 C -0.25886 -0.22222 -0.23472 -0.23402 -0.20799 -0.23657 C -0.17101 -0.24004 -0.13386 -0.2405 -0.0967 -0.24305 C -0.04775 -0.24097 0.00121 -0.24074 0.05 -0.23657 C 0.06684 -0.23518 0.08298 -0.22777 0.1 -0.22592 C 0.10278 -0.22453 0.11093 -0.22268 0.10816 -0.22152 C 0.07187 -0.20856 0.02413 -0.20763 -0.01285 -0.20209 C -0.07448 -0.19282 -0.13646 -0.1905 -0.19827 -0.18703 C -0.21979 -0.18263 -0.23924 -0.17824 -0.25955 -0.16782 C -0.26372 -0.16365 -0.27448 -0.1581 -0.27084 -0.15277 C -0.26858 -0.14976 -0.26441 -0.15138 -0.26129 -0.15046 C -0.24896 -0.14722 -0.23403 -0.14259 -0.22257 -0.13773 C -0.18542 -0.12175 -0.14966 -0.09861 -0.11129 -0.08819 C -0.05591 -0.07314 0.00868 -0.05833 0.06302 -0.03449 C 0.08281 -0.02569 0.10156 -0.01226 0.121 -0.00208 C 0.20052 0.03959 0.22569 0.03426 0.1033 0.01922 C 0.08507 0.0169 0.06666 0.01505 0.04843 0.01297 C -0.00191 -0.00254 -0.12014 -0.03634 -0.18056 -0.06249 C -0.2283 -0.0831 -0.27431 -0.11111 -0.32257 -0.12916 C -0.33594 -0.13425 -0.34966 -0.13842 -0.36285 -0.14421 C -0.36945 -0.14699 -0.37552 -0.15162 -0.38212 -0.15486 C -0.3842 -0.15601 -0.39097 -0.15694 -0.38872 -0.15694 C -0.30261 -0.15393 -0.21667 -0.14976 -0.13056 -0.14629 C -0.07986 -0.13981 -0.08959 -0.14305 -0.0467 -0.13148 C 0.00173 -0.11805 -0.04809 -0.12939 -0.01129 -0.12268 C -0.00799 -0.12199 0.00173 -0.12037 -0.00157 -0.12037 C -0.01875 -0.12152 -0.03611 -0.12361 -0.05313 -0.12476 C -0.10972 -0.13703 -0.15764 -0.15648 -0.20955 -0.19374 C -0.2257 -0.20509 -0.25799 -0.22824 -0.25799 -0.22824 C -0.2632 -0.24976 -0.22622 -0.25347 -0.21771 -0.25601 C -0.15938 -0.27337 -0.09636 -0.27106 -0.03698 -0.27754 C 0.04791 -0.27685 0.13298 -0.27662 0.21788 -0.27523 C 0.22274 -0.27523 0.23698 -0.27175 0.23229 -0.27314 C 0.21059 -0.28009 0.13732 -0.29837 0.11458 -0.30763 C 0.01232 -0.34953 -0.08351 -0.39884 -0.179 -0.46249 C -0.22327 -0.49212 -0.26719 -0.52268 -0.31129 -0.55277 C -0.32292 -0.56064 -0.33368 -0.57013 -0.34514 -0.57847 C -0.34931 -0.58148 -0.36285 -0.58703 -0.35799 -0.58703 C -0.30556 -0.58703 -0.24966 -0.56527 -0.19827 -0.55694 C -0.15278 -0.54953 -0.10695 -0.5456 -0.06129 -0.53981 C -0.04393 -0.53773 -0.02709 -0.53171 -0.00955 -0.52916 C 0.00225 -0.52731 0.01406 -0.52777 0.02587 -0.52685 C 0.03177 -0.52638 0.0493 -0.52337 0.0434 -0.52476 C 0.00573 -0.53379 -0.03438 -0.53194 -0.07257 -0.53541 C -0.16788 -0.54421 -0.2625 -0.55624 -0.35799 -0.56134 C -0.36129 -0.56064 -0.39913 -0.55694 -0.37743 -0.53124 C -0.36771 -0.5199 -0.29966 -0.47199 -0.29028 -0.46666 C -0.18993 -0.40833 -0.08559 -0.35393 0.01944 -0.3118 C -0.01493 -0.30555 0.0401 -0.31412 -0.01129 -0.31412 C -0.05851 -0.31412 -0.10591 -0.31111 -0.15313 -0.30972 C -0.17222 -0.30185 -0.19167 -0.29884 -0.20313 -0.27523 C -0.20104 -0.26527 -0.20104 -0.25393 -0.1967 -0.24513 C -0.19445 -0.24074 -0.17222 -0.23101 -0.16927 -0.23009 C -0.12552 -0.21666 -0.07778 -0.21666 -0.03386 -0.21296 C -0.09775 -0.20046 -0.16511 -0.20069 -0.22743 -0.17638 C -0.21528 -0.17152 -0.20139 -0.17152 -0.18872 -0.1699 C -0.10209 -0.1706 -0.01563 -0.1706 0.07083 -0.17199 C 0.07326 -0.17199 0.06684 -0.17384 0.06441 -0.1743 C 0.06076 -0.17523 0.05712 -0.17592 0.0533 -0.17638 C 0.03767 -0.17824 0.02187 -0.17962 0.00625 -0.18078 C -0.19045 -0.19513 -0.03646 -0.18217 -0.12084 -0.18935 C -0.13212 -0.18865 -0.14358 -0.18865 -0.15486 -0.18703 C -0.1566 -0.18703 -0.15139 -0.18611 -0.15 -0.18495 C -0.14809 -0.18333 -0.14705 -0.18009 -0.14514 -0.17847 C -0.13507 -0.16944 -0.12466 -0.16157 -0.11441 -0.15277 C -0.08542 -0.1287 -0.05764 -0.10277 -0.029 -0.07754 C -0.02448 -0.07337 -0.03993 -0.08101 -0.04514 -0.08379 C -0.05174 -0.08749 -0.05764 -0.09374 -0.06441 -0.09675 C -0.07604 -0.10185 -0.08837 -0.103 -0.1 -0.10763 C -0.1467 -0.12592 -0.19288 -0.14652 -0.24028 -0.16157 C -0.26007 -0.16759 -0.28021 -0.1706 -0.3 -0.17638 C -0.16858 -0.18148 -0.04809 -0.18518 0.07916 -0.21712 C 0.08507 -0.22083 0.09097 -0.22453 0.09687 -0.22824 C 0.09843 -0.22893 0.10173 -0.22777 0.10173 -0.23009 C 0.10173 -0.2324 0.09861 -0.2324 0.09687 -0.2324 C 0.05382 -0.23449 0.01093 -0.23518 -0.03212 -0.23657 C -0.11372 -0.23564 -0.20191 -0.25624 -0.279 -0.21087 C -0.31337 -0.16412 -0.26511 -0.13749 -0.23698 -0.12037 C -0.14115 -0.06203 -0.04202 -0.02523 0.06302 -0.01296 C 0.08264 -0.02013 0.10243 -0.0162 0.10642 -0.04305 C 0.08784 -0.06828 0.0592 -0.06874 0.03368 -0.07523 C -0.01875 -0.08888 -0.07066 -0.09999 -0.12413 -0.10324 C -0.13212 -0.10462 -0.14011 -0.1074 -0.14827 -0.10763 C -0.19306 -0.10949 -0.18386 -0.1074 -0.17084 -0.10324 C -0.16563 -0.09999 -0.15938 -0.09768 -0.15486 -0.09259 C -0.14514 -0.08124 -0.15226 -0.08564 -0.14358 -0.08171 C -0.13889 -0.07245 -0.1316 -0.06805 -0.1257 -0.06018 C -0.12396 -0.04189 -0.12761 -0.02129 -0.11285 -0.01504 C -0.11841 -0.02245 -0.11997 -0.02476 -0.12743 -0.02152 C -0.13021 -0.00601 -0.13004 -0.01157 -0.12743 0.01297 C -0.12726 0.01528 -0.12709 0.01783 -0.1257 0.01922 C -0.12292 0.02176 -0.11927 0.02223 -0.11615 0.02362 C -0.11459 0.02431 -0.11129 0.0257 -0.11129 0.0257 C -0.11077 0.02362 -0.1099 0.02153 -0.10955 0.01922 C -0.10868 0.01366 -0.10903 0.00764 -0.10799 0.00209 C -0.10434 -0.01643 -0.10486 0.00417 -0.10486 -0.00856 " pathEditMode="relative" ptsTypes="fffffffffffffffffffffffffffffffffffffffffffffffffffffffffffffffffffffffffffffffffffffffffffffffffffffffffffffffffffffffffffffffffffffA">
                                      <p:cBhvr>
                                        <p:cTn id="6" dur="2000" fill="hold"/>
                                        <p:tgtEl>
                                          <p:spTgt spid="102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447800"/>
          </a:xfrm>
        </p:spPr>
        <p:txBody>
          <a:bodyPr>
            <a:normAutofit/>
          </a:bodyPr>
          <a:lstStyle/>
          <a:p>
            <a:r>
              <a:rPr lang="en-US" sz="2400" dirty="0" smtClean="0"/>
              <a:t>I would really like to go to Toronto because I would like to visit my friend </a:t>
            </a:r>
            <a:r>
              <a:rPr lang="en-US" sz="2400" dirty="0" err="1" smtClean="0"/>
              <a:t>Madi</a:t>
            </a:r>
            <a:r>
              <a:rPr lang="en-US" sz="2400" dirty="0" smtClean="0"/>
              <a:t> and go to all of the really cool places that are in the slide show!</a:t>
            </a:r>
            <a:endParaRPr lang="en-US" sz="2400" dirty="0"/>
          </a:p>
        </p:txBody>
      </p:sp>
      <p:pic>
        <p:nvPicPr>
          <p:cNvPr id="5" name="Content Placeholder 4" descr="safe_image[1].jpg"/>
          <p:cNvPicPr>
            <a:picLocks noGrp="1" noChangeAspect="1"/>
          </p:cNvPicPr>
          <p:nvPr>
            <p:ph sz="half" idx="1"/>
          </p:nvPr>
        </p:nvPicPr>
        <p:blipFill>
          <a:blip r:embed="rId2"/>
          <a:stretch>
            <a:fillRect/>
          </a:stretch>
        </p:blipFill>
        <p:spPr>
          <a:xfrm>
            <a:off x="457200" y="1600200"/>
            <a:ext cx="8153400" cy="4495800"/>
          </a:xfrm>
        </p:spPr>
      </p:pic>
      <p:sp>
        <p:nvSpPr>
          <p:cNvPr id="4" name="Content Placeholder 3"/>
          <p:cNvSpPr>
            <a:spLocks noGrp="1"/>
          </p:cNvSpPr>
          <p:nvPr>
            <p:ph sz="half" idx="2"/>
          </p:nvPr>
        </p:nvSpPr>
        <p:spPr/>
        <p:txBody>
          <a:bodyPr/>
          <a:lstStyle/>
          <a:p>
            <a:endParaRPr lang="en-US" dirty="0"/>
          </a:p>
        </p:txBody>
      </p:sp>
    </p:spTree>
  </p:cSld>
  <p:clrMapOvr>
    <a:masterClrMapping/>
  </p:clrMapOvr>
  <p:transition advTm="8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5"/>
                                        </p:tgtEl>
                                        <p:attrNameLst>
                                          <p:attrName>ppt_x</p:attrName>
                                        </p:attrNameLst>
                                      </p:cBhvr>
                                      <p:tavLst>
                                        <p:tav tm="0">
                                          <p:val>
                                            <p:strVal val="ppt_x"/>
                                          </p:val>
                                        </p:tav>
                                        <p:tav tm="100000">
                                          <p:val>
                                            <p:strVal val="ppt_x"/>
                                          </p:val>
                                        </p:tav>
                                      </p:tavLst>
                                    </p:anim>
                                    <p:anim calcmode="lin" valueType="num">
                                      <p:cBhvr additive="base">
                                        <p:cTn id="17" dur="500"/>
                                        <p:tgtEl>
                                          <p:spTgt spid="5"/>
                                        </p:tgtEl>
                                        <p:attrNameLst>
                                          <p:attrName>ppt_y</p:attrName>
                                        </p:attrNameLst>
                                      </p:cBhvr>
                                      <p:tavLst>
                                        <p:tav tm="0">
                                          <p:val>
                                            <p:strVal val="ppt_y"/>
                                          </p:val>
                                        </p:tav>
                                        <p:tav tm="100000">
                                          <p:val>
                                            <p:strVal val="1+ppt_h/2"/>
                                          </p:val>
                                        </p:tav>
                                      </p:tavLst>
                                    </p:anim>
                                    <p:set>
                                      <p:cBhvr>
                                        <p:cTn id="18" dur="1" fill="hold">
                                          <p:stCondLst>
                                            <p:cond delay="499"/>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strips(downLeft)">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TotalTime>
  <Words>191</Words>
  <Application>Microsoft Office PowerPoint</Application>
  <PresentationFormat>On-screen Show (4:3)</PresentationFormat>
  <Paragraphs>13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Toronto</vt:lpstr>
      <vt:lpstr>         Toronto             </vt:lpstr>
      <vt:lpstr>    The CN Tower        </vt:lpstr>
      <vt:lpstr>Fun things to do!</vt:lpstr>
      <vt:lpstr>                Wonderland</vt:lpstr>
      <vt:lpstr>          Marineland</vt:lpstr>
      <vt:lpstr>I would really like to go to Toronto because I would like to visit my friend Madi and go to all of the really cool places that are in the slide show!</vt:lpstr>
    </vt:vector>
  </TitlesOfParts>
  <Company>Dept. of Education (Dist. 10)</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Toronto</dc:title>
  <dc:creator>MaHa00047</dc:creator>
  <cp:lastModifiedBy>MaHa00047</cp:lastModifiedBy>
  <cp:revision>15</cp:revision>
  <dcterms:created xsi:type="dcterms:W3CDTF">2010-09-27T17:04:34Z</dcterms:created>
  <dcterms:modified xsi:type="dcterms:W3CDTF">2010-10-06T17:07:30Z</dcterms:modified>
</cp:coreProperties>
</file>